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C909A5F-C0B9-44E1-8FFD-467CE178B6DC}" type="datetimeFigureOut">
              <a:rPr lang="nl-NL" smtClean="0"/>
              <a:t>20-11-2017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ECE25E-96A5-4439-A9DB-987AAB6B1EF5}" type="slidenum">
              <a:rPr lang="nl-NL" smtClean="0"/>
              <a:t>‹nr.›</a:t>
            </a:fld>
            <a:endParaRPr lang="nl-NL"/>
          </a:p>
        </p:txBody>
      </p:sp>
    </p:spTree>
    <p:extLst>
      <p:ext uri="{BB962C8B-B14F-4D97-AF65-F5344CB8AC3E}">
        <p14:creationId xmlns:p14="http://schemas.microsoft.com/office/powerpoint/2010/main" val="1030049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909A5F-C0B9-44E1-8FFD-467CE178B6DC}" type="datetimeFigureOut">
              <a:rPr lang="nl-NL" smtClean="0"/>
              <a:t>20-11-2017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ECE25E-96A5-4439-A9DB-987AAB6B1EF5}" type="slidenum">
              <a:rPr lang="nl-NL" smtClean="0"/>
              <a:t>‹nr.›</a:t>
            </a:fld>
            <a:endParaRPr lang="nl-NL"/>
          </a:p>
        </p:txBody>
      </p:sp>
    </p:spTree>
    <p:extLst>
      <p:ext uri="{BB962C8B-B14F-4D97-AF65-F5344CB8AC3E}">
        <p14:creationId xmlns:p14="http://schemas.microsoft.com/office/powerpoint/2010/main" val="1090300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909A5F-C0B9-44E1-8FFD-467CE178B6DC}" type="datetimeFigureOut">
              <a:rPr lang="nl-NL" smtClean="0"/>
              <a:t>20-11-2017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ECE25E-96A5-4439-A9DB-987AAB6B1EF5}" type="slidenum">
              <a:rPr lang="nl-NL" smtClean="0"/>
              <a:t>‹nr.›</a:t>
            </a:fld>
            <a:endParaRPr lang="nl-NL"/>
          </a:p>
        </p:txBody>
      </p:sp>
    </p:spTree>
    <p:extLst>
      <p:ext uri="{BB962C8B-B14F-4D97-AF65-F5344CB8AC3E}">
        <p14:creationId xmlns:p14="http://schemas.microsoft.com/office/powerpoint/2010/main" val="195826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909A5F-C0B9-44E1-8FFD-467CE178B6DC}" type="datetimeFigureOut">
              <a:rPr lang="nl-NL" smtClean="0"/>
              <a:t>20-11-2017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ECE25E-96A5-4439-A9DB-987AAB6B1EF5}" type="slidenum">
              <a:rPr lang="nl-NL" smtClean="0"/>
              <a:t>‹nr.›</a:t>
            </a:fld>
            <a:endParaRPr lang="nl-NL"/>
          </a:p>
        </p:txBody>
      </p:sp>
    </p:spTree>
    <p:extLst>
      <p:ext uri="{BB962C8B-B14F-4D97-AF65-F5344CB8AC3E}">
        <p14:creationId xmlns:p14="http://schemas.microsoft.com/office/powerpoint/2010/main" val="2525818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2C909A5F-C0B9-44E1-8FFD-467CE178B6DC}" type="datetimeFigureOut">
              <a:rPr lang="nl-NL" smtClean="0"/>
              <a:t>20-11-2017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ECE25E-96A5-4439-A9DB-987AAB6B1EF5}" type="slidenum">
              <a:rPr lang="nl-NL" smtClean="0"/>
              <a:t>‹nr.›</a:t>
            </a:fld>
            <a:endParaRPr lang="nl-NL"/>
          </a:p>
        </p:txBody>
      </p:sp>
    </p:spTree>
    <p:extLst>
      <p:ext uri="{BB962C8B-B14F-4D97-AF65-F5344CB8AC3E}">
        <p14:creationId xmlns:p14="http://schemas.microsoft.com/office/powerpoint/2010/main" val="215032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C909A5F-C0B9-44E1-8FFD-467CE178B6DC}" type="datetimeFigureOut">
              <a:rPr lang="nl-NL" smtClean="0"/>
              <a:t>20-11-2017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FECE25E-96A5-4439-A9DB-987AAB6B1EF5}" type="slidenum">
              <a:rPr lang="nl-NL" smtClean="0"/>
              <a:t>‹nr.›</a:t>
            </a:fld>
            <a:endParaRPr lang="nl-NL"/>
          </a:p>
        </p:txBody>
      </p:sp>
    </p:spTree>
    <p:extLst>
      <p:ext uri="{BB962C8B-B14F-4D97-AF65-F5344CB8AC3E}">
        <p14:creationId xmlns:p14="http://schemas.microsoft.com/office/powerpoint/2010/main" val="3746458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C909A5F-C0B9-44E1-8FFD-467CE178B6DC}" type="datetimeFigureOut">
              <a:rPr lang="nl-NL" smtClean="0"/>
              <a:t>20-11-2017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FECE25E-96A5-4439-A9DB-987AAB6B1EF5}" type="slidenum">
              <a:rPr lang="nl-NL" smtClean="0"/>
              <a:t>‹nr.›</a:t>
            </a:fld>
            <a:endParaRPr lang="nl-NL"/>
          </a:p>
        </p:txBody>
      </p:sp>
    </p:spTree>
    <p:extLst>
      <p:ext uri="{BB962C8B-B14F-4D97-AF65-F5344CB8AC3E}">
        <p14:creationId xmlns:p14="http://schemas.microsoft.com/office/powerpoint/2010/main" val="88081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C909A5F-C0B9-44E1-8FFD-467CE178B6DC}" type="datetimeFigureOut">
              <a:rPr lang="nl-NL" smtClean="0"/>
              <a:t>20-11-2017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FECE25E-96A5-4439-A9DB-987AAB6B1EF5}" type="slidenum">
              <a:rPr lang="nl-NL" smtClean="0"/>
              <a:t>‹nr.›</a:t>
            </a:fld>
            <a:endParaRPr lang="nl-NL"/>
          </a:p>
        </p:txBody>
      </p:sp>
    </p:spTree>
    <p:extLst>
      <p:ext uri="{BB962C8B-B14F-4D97-AF65-F5344CB8AC3E}">
        <p14:creationId xmlns:p14="http://schemas.microsoft.com/office/powerpoint/2010/main" val="4287710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C909A5F-C0B9-44E1-8FFD-467CE178B6DC}" type="datetimeFigureOut">
              <a:rPr lang="nl-NL" smtClean="0"/>
              <a:t>20-11-2017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FECE25E-96A5-4439-A9DB-987AAB6B1EF5}" type="slidenum">
              <a:rPr lang="nl-NL" smtClean="0"/>
              <a:t>‹nr.›</a:t>
            </a:fld>
            <a:endParaRPr lang="nl-NL"/>
          </a:p>
        </p:txBody>
      </p:sp>
    </p:spTree>
    <p:extLst>
      <p:ext uri="{BB962C8B-B14F-4D97-AF65-F5344CB8AC3E}">
        <p14:creationId xmlns:p14="http://schemas.microsoft.com/office/powerpoint/2010/main" val="303184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2C909A5F-C0B9-44E1-8FFD-467CE178B6DC}" type="datetimeFigureOut">
              <a:rPr lang="nl-NL" smtClean="0"/>
              <a:t>20-11-2017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FECE25E-96A5-4439-A9DB-987AAB6B1EF5}" type="slidenum">
              <a:rPr lang="nl-NL" smtClean="0"/>
              <a:t>‹nr.›</a:t>
            </a:fld>
            <a:endParaRPr lang="nl-NL"/>
          </a:p>
        </p:txBody>
      </p:sp>
    </p:spTree>
    <p:extLst>
      <p:ext uri="{BB962C8B-B14F-4D97-AF65-F5344CB8AC3E}">
        <p14:creationId xmlns:p14="http://schemas.microsoft.com/office/powerpoint/2010/main" val="317703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2C909A5F-C0B9-44E1-8FFD-467CE178B6DC}" type="datetimeFigureOut">
              <a:rPr lang="nl-NL" smtClean="0"/>
              <a:t>20-11-2017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FECE25E-96A5-4439-A9DB-987AAB6B1EF5}" type="slidenum">
              <a:rPr lang="nl-NL" smtClean="0"/>
              <a:t>‹nr.›</a:t>
            </a:fld>
            <a:endParaRPr lang="nl-NL"/>
          </a:p>
        </p:txBody>
      </p:sp>
    </p:spTree>
    <p:extLst>
      <p:ext uri="{BB962C8B-B14F-4D97-AF65-F5344CB8AC3E}">
        <p14:creationId xmlns:p14="http://schemas.microsoft.com/office/powerpoint/2010/main" val="3887264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09A5F-C0B9-44E1-8FFD-467CE178B6DC}" type="datetimeFigureOut">
              <a:rPr lang="nl-NL" smtClean="0"/>
              <a:t>20-11-2017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CE25E-96A5-4439-A9DB-987AAB6B1EF5}" type="slidenum">
              <a:rPr lang="nl-NL" smtClean="0"/>
              <a:t>‹nr.›</a:t>
            </a:fld>
            <a:endParaRPr lang="nl-NL"/>
          </a:p>
        </p:txBody>
      </p:sp>
    </p:spTree>
    <p:extLst>
      <p:ext uri="{BB962C8B-B14F-4D97-AF65-F5344CB8AC3E}">
        <p14:creationId xmlns:p14="http://schemas.microsoft.com/office/powerpoint/2010/main" val="608276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Chopperen</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91254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 het kort:</a:t>
            </a:r>
            <a:endParaRPr lang="nl-NL" dirty="0"/>
          </a:p>
        </p:txBody>
      </p:sp>
      <p:sp>
        <p:nvSpPr>
          <p:cNvPr id="3" name="Tijdelijke aanduiding voor inhoud 2"/>
          <p:cNvSpPr>
            <a:spLocks noGrp="1"/>
          </p:cNvSpPr>
          <p:nvPr>
            <p:ph idx="1"/>
          </p:nvPr>
        </p:nvSpPr>
        <p:spPr/>
        <p:txBody>
          <a:bodyPr/>
          <a:lstStyle/>
          <a:p>
            <a:r>
              <a:rPr lang="nl-NL" dirty="0" err="1" smtClean="0"/>
              <a:t>Chopperen</a:t>
            </a:r>
            <a:r>
              <a:rPr lang="nl-NL" dirty="0" smtClean="0"/>
              <a:t> is het verwijderen van de vegetatie en een deel van de bovenste humuslaag. Het kan worden toegepast tot een humuslaag van 4 cm. Het is een maatregel tussen maaien en plaggen. De humuslaag wordt bij </a:t>
            </a:r>
            <a:r>
              <a:rPr lang="nl-NL" dirty="0" err="1" smtClean="0"/>
              <a:t>chopperen</a:t>
            </a:r>
            <a:r>
              <a:rPr lang="nl-NL" dirty="0" smtClean="0"/>
              <a:t> niet volledig verwijderd. </a:t>
            </a:r>
            <a:r>
              <a:rPr lang="nl-NL" dirty="0" err="1" smtClean="0"/>
              <a:t>Chopperen</a:t>
            </a:r>
            <a:r>
              <a:rPr lang="nl-NL" dirty="0" smtClean="0"/>
              <a:t> gebeurt met een </a:t>
            </a:r>
            <a:r>
              <a:rPr lang="nl-NL" dirty="0" err="1" smtClean="0"/>
              <a:t>robuste</a:t>
            </a:r>
            <a:r>
              <a:rPr lang="nl-NL" dirty="0" smtClean="0"/>
              <a:t> klepelmaaier waarbij de klepels een paar centimeter in de bodem gaan. Het choppermateriaal wordt direct opgezogen en afgevoerd.</a:t>
            </a:r>
            <a:endParaRPr lang="nl-NL" dirty="0"/>
          </a:p>
        </p:txBody>
      </p:sp>
    </p:spTree>
    <p:extLst>
      <p:ext uri="{BB962C8B-B14F-4D97-AF65-F5344CB8AC3E}">
        <p14:creationId xmlns:p14="http://schemas.microsoft.com/office/powerpoint/2010/main" val="332069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a:t>
            </a:r>
            <a:endParaRPr lang="nl-NL" dirty="0"/>
          </a:p>
        </p:txBody>
      </p:sp>
      <p:sp>
        <p:nvSpPr>
          <p:cNvPr id="3" name="Tijdelijke aanduiding voor inhoud 2"/>
          <p:cNvSpPr>
            <a:spLocks noGrp="1"/>
          </p:cNvSpPr>
          <p:nvPr>
            <p:ph idx="1"/>
          </p:nvPr>
        </p:nvSpPr>
        <p:spPr/>
        <p:txBody>
          <a:bodyPr/>
          <a:lstStyle/>
          <a:p>
            <a:r>
              <a:rPr lang="nl-NL" dirty="0" smtClean="0"/>
              <a:t>Afvoer van de overmaat aan voedingsstoffen en zuren die zich in de loop der jaren in het systeem hebben opgehoopt in vegetatie, strooisel en de bovenste bodemlaag onder invloed van de VER-thema’s door het diep wegmaaien van de vegetatie, en opnieuw beginnen van de vegetatiesuccessie vanaf een vrijwel kale bodem.</a:t>
            </a:r>
            <a:endParaRPr lang="nl-NL" dirty="0"/>
          </a:p>
        </p:txBody>
      </p:sp>
    </p:spTree>
    <p:extLst>
      <p:ext uri="{BB962C8B-B14F-4D97-AF65-F5344CB8AC3E}">
        <p14:creationId xmlns:p14="http://schemas.microsoft.com/office/powerpoint/2010/main" val="236474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Voordelen:</a:t>
            </a:r>
            <a:endParaRPr lang="nl-NL" dirty="0"/>
          </a:p>
        </p:txBody>
      </p:sp>
      <p:sp>
        <p:nvSpPr>
          <p:cNvPr id="3" name="Tijdelijke aanduiding voor inhoud 2"/>
          <p:cNvSpPr>
            <a:spLocks noGrp="1"/>
          </p:cNvSpPr>
          <p:nvPr>
            <p:ph idx="1"/>
          </p:nvPr>
        </p:nvSpPr>
        <p:spPr/>
        <p:txBody>
          <a:bodyPr/>
          <a:lstStyle/>
          <a:p>
            <a:r>
              <a:rPr lang="nl-NL" dirty="0" smtClean="0"/>
              <a:t>Het is goedkoper dan plaggen en zorgt voor verjonging van de heide.</a:t>
            </a:r>
          </a:p>
          <a:p>
            <a:r>
              <a:rPr lang="nl-NL" dirty="0" smtClean="0"/>
              <a:t>Het zorgt voor de afvoer van vrij veel voedingstoffen.</a:t>
            </a:r>
          </a:p>
          <a:p>
            <a:r>
              <a:rPr lang="nl-NL" dirty="0" smtClean="0"/>
              <a:t>Het zorgt voor het verwijderen van de </a:t>
            </a:r>
            <a:r>
              <a:rPr lang="nl-NL" dirty="0" err="1" smtClean="0"/>
              <a:t>strooisellaag</a:t>
            </a:r>
            <a:r>
              <a:rPr lang="nl-NL" dirty="0" smtClean="0"/>
              <a:t>, maar niet de volledige humuslaag. Hierdoor blijven een deel van de mineralen en fosfaat nog in de bodem wat zeer belangrijk is in mineraal arme systemen zoals de heide.</a:t>
            </a:r>
            <a:endParaRPr lang="nl-NL" dirty="0"/>
          </a:p>
        </p:txBody>
      </p:sp>
    </p:spTree>
    <p:extLst>
      <p:ext uri="{BB962C8B-B14F-4D97-AF65-F5344CB8AC3E}">
        <p14:creationId xmlns:p14="http://schemas.microsoft.com/office/powerpoint/2010/main" val="329267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Nadelen:</a:t>
            </a:r>
            <a:endParaRPr lang="nl-NL" dirty="0"/>
          </a:p>
        </p:txBody>
      </p:sp>
      <p:sp>
        <p:nvSpPr>
          <p:cNvPr id="3" name="Tijdelijke aanduiding voor inhoud 2"/>
          <p:cNvSpPr>
            <a:spLocks noGrp="1"/>
          </p:cNvSpPr>
          <p:nvPr>
            <p:ph idx="1"/>
          </p:nvPr>
        </p:nvSpPr>
        <p:spPr/>
        <p:txBody>
          <a:bodyPr/>
          <a:lstStyle/>
          <a:p>
            <a:r>
              <a:rPr lang="nl-NL" dirty="0" smtClean="0"/>
              <a:t>Net zoals bij plaggen wordt de bodem zwaar verstoord en de vegetatie volledig vernietigd.</a:t>
            </a:r>
          </a:p>
          <a:p>
            <a:r>
              <a:rPr lang="nl-NL" dirty="0" err="1" smtClean="0"/>
              <a:t>Chopperen</a:t>
            </a:r>
            <a:r>
              <a:rPr lang="nl-NL" dirty="0" smtClean="0"/>
              <a:t> is net zoals plaggen zeer destructief voor de fauna.</a:t>
            </a:r>
          </a:p>
          <a:p>
            <a:r>
              <a:rPr lang="nl-NL" dirty="0" smtClean="0"/>
              <a:t>Ook al blijft een deel van de mineralen en fosfaat aanwezig er wordt ook een vrij groot deel meegenomen.</a:t>
            </a:r>
          </a:p>
          <a:p>
            <a:r>
              <a:rPr lang="nl-NL" dirty="0" smtClean="0"/>
              <a:t>Choppermachines maken de bodem uniform vlak. </a:t>
            </a:r>
            <a:endParaRPr lang="nl-NL" dirty="0"/>
          </a:p>
        </p:txBody>
      </p:sp>
    </p:spTree>
    <p:extLst>
      <p:ext uri="{BB962C8B-B14F-4D97-AF65-F5344CB8AC3E}">
        <p14:creationId xmlns:p14="http://schemas.microsoft.com/office/powerpoint/2010/main" val="3344659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a:t>
            </a:r>
            <a:endParaRPr lang="nl-NL" dirty="0"/>
          </a:p>
        </p:txBody>
      </p:sp>
      <p:sp>
        <p:nvSpPr>
          <p:cNvPr id="3" name="Tijdelijke aanduiding voor inhoud 2"/>
          <p:cNvSpPr>
            <a:spLocks noGrp="1"/>
          </p:cNvSpPr>
          <p:nvPr>
            <p:ph idx="1"/>
          </p:nvPr>
        </p:nvSpPr>
        <p:spPr/>
        <p:txBody>
          <a:bodyPr/>
          <a:lstStyle/>
          <a:p>
            <a:r>
              <a:rPr lang="nl-NL" dirty="0" smtClean="0"/>
              <a:t> </a:t>
            </a:r>
            <a:r>
              <a:rPr lang="nl-NL" dirty="0" err="1" smtClean="0"/>
              <a:t>Chopperen</a:t>
            </a:r>
            <a:r>
              <a:rPr lang="nl-NL" dirty="0" smtClean="0"/>
              <a:t> is te overwegen bij sterkere vergrassing en wanneer een grootschaliger uitvoering aan de orde is dan wenselijk is bij plaggen (&gt; 500 m2). </a:t>
            </a:r>
            <a:endParaRPr lang="nl-NL" dirty="0"/>
          </a:p>
        </p:txBody>
      </p:sp>
    </p:spTree>
    <p:extLst>
      <p:ext uri="{BB962C8B-B14F-4D97-AF65-F5344CB8AC3E}">
        <p14:creationId xmlns:p14="http://schemas.microsoft.com/office/powerpoint/2010/main" val="213482125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276</Words>
  <Application>Microsoft Office PowerPoint</Application>
  <PresentationFormat>Breedbeeld</PresentationFormat>
  <Paragraphs>16</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Chopperen</vt:lpstr>
      <vt:lpstr>In het kort:</vt:lpstr>
      <vt:lpstr>Doel:</vt:lpstr>
      <vt:lpstr>Voordelen:</vt:lpstr>
      <vt:lpstr>Nadelen:</vt:lpstr>
      <vt:lpstr>Voorbeelden</vt:lpstr>
    </vt:vector>
  </TitlesOfParts>
  <Company>Wellantcollege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Chopperen</dc:title>
  <dc:creator>Koen Linschoten, van</dc:creator>
  <cp:lastModifiedBy>Koen van Linschoten</cp:lastModifiedBy>
  <cp:revision>2</cp:revision>
  <dcterms:created xsi:type="dcterms:W3CDTF">2017-11-20T09:16:46Z</dcterms:created>
  <dcterms:modified xsi:type="dcterms:W3CDTF">2017-11-20T09:20:18Z</dcterms:modified>
</cp:coreProperties>
</file>